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4660"/>
  </p:normalViewPr>
  <p:slideViewPr>
    <p:cSldViewPr>
      <p:cViewPr varScale="1">
        <p:scale>
          <a:sx n="79" d="100"/>
          <a:sy n="79" d="100"/>
        </p:scale>
        <p:origin x="-110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458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E55C234-FE0E-4E64-B910-50F1AD498CB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1D6C7F-D9CA-49B2-98D7-5697F5BDFB77}" type="slidenum">
              <a:rPr lang="en-US"/>
              <a:pPr/>
              <a:t>1</a:t>
            </a:fld>
            <a:endParaRPr lang="en-US"/>
          </a:p>
        </p:txBody>
      </p:sp>
      <p:sp>
        <p:nvSpPr>
          <p:cNvPr id="256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996611-3639-4A3B-BAF4-22B4E08E73B1}" type="slidenum">
              <a:rPr lang="en-US"/>
              <a:pPr/>
              <a:t>10</a:t>
            </a:fld>
            <a:endParaRPr lang="en-US"/>
          </a:p>
        </p:txBody>
      </p:sp>
      <p:sp>
        <p:nvSpPr>
          <p:cNvPr id="440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2D8A11-DD66-4422-B51C-B4E03ACABCB6}" type="slidenum">
              <a:rPr lang="en-US"/>
              <a:pPr/>
              <a:t>11</a:t>
            </a:fld>
            <a:endParaRPr lang="en-US"/>
          </a:p>
        </p:txBody>
      </p:sp>
      <p:sp>
        <p:nvSpPr>
          <p:cNvPr id="460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2AF40D-4B38-47B2-99FC-A12DECAE4FCB}" type="slidenum">
              <a:rPr lang="en-US"/>
              <a:pPr/>
              <a:t>12</a:t>
            </a:fld>
            <a:endParaRPr lang="en-US"/>
          </a:p>
        </p:txBody>
      </p:sp>
      <p:sp>
        <p:nvSpPr>
          <p:cNvPr id="481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AAFF82-560F-426D-81A8-D51B74FC28DD}" type="slidenum">
              <a:rPr lang="en-US"/>
              <a:pPr/>
              <a:t>13</a:t>
            </a:fld>
            <a:endParaRPr lang="en-US"/>
          </a:p>
        </p:txBody>
      </p:sp>
      <p:sp>
        <p:nvSpPr>
          <p:cNvPr id="501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E65322-48AD-4C85-A1B0-C169D3FFA903}" type="slidenum">
              <a:rPr lang="en-US"/>
              <a:pPr/>
              <a:t>14</a:t>
            </a:fld>
            <a:endParaRPr lang="en-US"/>
          </a:p>
        </p:txBody>
      </p:sp>
      <p:sp>
        <p:nvSpPr>
          <p:cNvPr id="522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643C87-2EA6-4194-B275-198ABBC52933}" type="slidenum">
              <a:rPr lang="en-US"/>
              <a:pPr/>
              <a:t>15</a:t>
            </a:fld>
            <a:endParaRPr lang="en-US"/>
          </a:p>
        </p:txBody>
      </p:sp>
      <p:sp>
        <p:nvSpPr>
          <p:cNvPr id="542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26223A-8666-48F1-A02E-C096E739CE38}" type="slidenum">
              <a:rPr lang="en-US"/>
              <a:pPr/>
              <a:t>16</a:t>
            </a:fld>
            <a:endParaRPr lang="en-US"/>
          </a:p>
        </p:txBody>
      </p:sp>
      <p:sp>
        <p:nvSpPr>
          <p:cNvPr id="563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AF2E60-B865-4A93-BDD0-881DD4169A74}" type="slidenum">
              <a:rPr lang="en-US"/>
              <a:pPr/>
              <a:t>2</a:t>
            </a:fld>
            <a:endParaRPr lang="en-US"/>
          </a:p>
        </p:txBody>
      </p:sp>
      <p:sp>
        <p:nvSpPr>
          <p:cNvPr id="276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DD2BB1-49D3-42D3-A8B3-A13A8741AA18}" type="slidenum">
              <a:rPr lang="en-US"/>
              <a:pPr/>
              <a:t>3</a:t>
            </a:fld>
            <a:endParaRPr lang="en-US"/>
          </a:p>
        </p:txBody>
      </p:sp>
      <p:sp>
        <p:nvSpPr>
          <p:cNvPr id="296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C2EA20-7742-4834-8E04-1AE9EBE55479}" type="slidenum">
              <a:rPr lang="en-US"/>
              <a:pPr/>
              <a:t>4</a:t>
            </a:fld>
            <a:endParaRPr lang="en-US"/>
          </a:p>
        </p:txBody>
      </p:sp>
      <p:sp>
        <p:nvSpPr>
          <p:cNvPr id="317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2BCFB5-D6E8-40F2-9666-726AA2A18F3A}" type="slidenum">
              <a:rPr lang="en-US"/>
              <a:pPr/>
              <a:t>5</a:t>
            </a:fld>
            <a:endParaRPr lang="en-US"/>
          </a:p>
        </p:txBody>
      </p:sp>
      <p:sp>
        <p:nvSpPr>
          <p:cNvPr id="337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C09914-04E5-4EC8-AEC2-A15DB0566499}" type="slidenum">
              <a:rPr lang="en-US"/>
              <a:pPr/>
              <a:t>6</a:t>
            </a:fld>
            <a:endParaRPr lang="en-US"/>
          </a:p>
        </p:txBody>
      </p:sp>
      <p:sp>
        <p:nvSpPr>
          <p:cNvPr id="358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BD8816-CB0A-4F49-BD06-B8F18516C177}" type="slidenum">
              <a:rPr lang="en-US"/>
              <a:pPr/>
              <a:t>7</a:t>
            </a:fld>
            <a:endParaRPr lang="en-US"/>
          </a:p>
        </p:txBody>
      </p:sp>
      <p:sp>
        <p:nvSpPr>
          <p:cNvPr id="378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7394D9-8465-4A7A-899B-C7D4C59D436F}" type="slidenum">
              <a:rPr lang="en-US"/>
              <a:pPr/>
              <a:t>8</a:t>
            </a:fld>
            <a:endParaRPr lang="en-US"/>
          </a:p>
        </p:txBody>
      </p:sp>
      <p:sp>
        <p:nvSpPr>
          <p:cNvPr id="399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37E11A-1D2B-4F84-B85A-B0579280B891}" type="slidenum">
              <a:rPr lang="en-US"/>
              <a:pPr/>
              <a:t>9</a:t>
            </a:fld>
            <a:endParaRPr lang="en-US"/>
          </a:p>
        </p:txBody>
      </p:sp>
      <p:sp>
        <p:nvSpPr>
          <p:cNvPr id="419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3276600" y="2286000"/>
            <a:ext cx="5715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276600" y="3200400"/>
            <a:ext cx="5715000" cy="1066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/>
              <a:t>Click to edit subtitle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9950" y="152400"/>
            <a:ext cx="169545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152400"/>
            <a:ext cx="493395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33600" y="1295400"/>
            <a:ext cx="33147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00700" y="1295400"/>
            <a:ext cx="33147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33600" y="152400"/>
            <a:ext cx="6781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title style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33600" y="1295400"/>
            <a:ext cx="67818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4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4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4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4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kumimoji="1" sz="2400">
          <a:solidFill>
            <a:schemeClr val="tx1"/>
          </a:solidFill>
          <a:latin typeface="+mn-lt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5pPr>
      <a:lvl6pPr marL="2438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6pPr>
      <a:lvl7pPr marL="2895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7pPr>
      <a:lvl8pPr marL="3352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8pPr>
      <a:lvl9pPr marL="3810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Ms</a:t>
            </a:r>
            <a:r>
              <a:rPr lang="en-US"/>
              <a:t>. </a:t>
            </a:r>
            <a:r>
              <a:rPr lang="en-US" dirty="0" err="1"/>
              <a:t>Lampley’s</a:t>
            </a:r>
            <a:endParaRPr lang="en-US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Interview Questions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6800" y="1295400"/>
            <a:ext cx="7848600" cy="51054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8800"/>
              <a:t>What is your favorite…?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1295400"/>
            <a:ext cx="8382000" cy="51054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9600"/>
              <a:t>If you could change…?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0" y="1295400"/>
            <a:ext cx="8153400" cy="51054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8800"/>
              <a:t>What is your opinion about…?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1295400"/>
            <a:ext cx="8382000" cy="51054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14200"/>
              <a:t>Who is your…?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8305800" cy="51054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8800"/>
              <a:t>What are you thankful for?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90600" y="1295400"/>
            <a:ext cx="7924800" cy="51054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11700"/>
              <a:t>Why did you…?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534400" cy="51054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9600"/>
              <a:t>What is your least favorite…?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8305800" cy="51054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10600"/>
              <a:t>What did you do…?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8229600" cy="51054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10600"/>
              <a:t>If you could be…?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90600" y="1295400"/>
            <a:ext cx="7924800" cy="51054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9600"/>
              <a:t>What would you do if…?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9144000" cy="51054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10600"/>
              <a:t>Where would you…?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458200" cy="51054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8800"/>
              <a:t>Can you tell me more about …?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458200" cy="51054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8000"/>
              <a:t>What are possible solutions to…?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534400" cy="51054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9600"/>
              <a:t>What do you know about…?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686800" cy="51054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8800"/>
              <a:t>Do you agree or disagree that…?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nt008 PowerPlugs Templates for PowerPoint">
  <a:themeElements>
    <a:clrScheme name="ent008 PowerPlugs Templates for PowerPoint 1">
      <a:dk1>
        <a:srgbClr val="333333"/>
      </a:dk1>
      <a:lt1>
        <a:srgbClr val="B9B76F"/>
      </a:lt1>
      <a:dk2>
        <a:srgbClr val="003300"/>
      </a:dk2>
      <a:lt2>
        <a:srgbClr val="00090C"/>
      </a:lt2>
      <a:accent1>
        <a:srgbClr val="B2B2B2"/>
      </a:accent1>
      <a:accent2>
        <a:srgbClr val="5F5F5F"/>
      </a:accent2>
      <a:accent3>
        <a:srgbClr val="D9D8BB"/>
      </a:accent3>
      <a:accent4>
        <a:srgbClr val="2A2A2A"/>
      </a:accent4>
      <a:accent5>
        <a:srgbClr val="D5D5D5"/>
      </a:accent5>
      <a:accent6>
        <a:srgbClr val="555555"/>
      </a:accent6>
      <a:hlink>
        <a:srgbClr val="914341"/>
      </a:hlink>
      <a:folHlink>
        <a:srgbClr val="4D3333"/>
      </a:folHlink>
    </a:clrScheme>
    <a:fontScheme name="ent008 PowerPlugs Templates for PowerPoin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ent008 PowerPlugs Templates for PowerPoint 1">
        <a:dk1>
          <a:srgbClr val="333333"/>
        </a:dk1>
        <a:lt1>
          <a:srgbClr val="B9B76F"/>
        </a:lt1>
        <a:dk2>
          <a:srgbClr val="003300"/>
        </a:dk2>
        <a:lt2>
          <a:srgbClr val="00090C"/>
        </a:lt2>
        <a:accent1>
          <a:srgbClr val="B2B2B2"/>
        </a:accent1>
        <a:accent2>
          <a:srgbClr val="5F5F5F"/>
        </a:accent2>
        <a:accent3>
          <a:srgbClr val="D9D8BB"/>
        </a:accent3>
        <a:accent4>
          <a:srgbClr val="2A2A2A"/>
        </a:accent4>
        <a:accent5>
          <a:srgbClr val="D5D5D5"/>
        </a:accent5>
        <a:accent6>
          <a:srgbClr val="555555"/>
        </a:accent6>
        <a:hlink>
          <a:srgbClr val="914341"/>
        </a:hlink>
        <a:folHlink>
          <a:srgbClr val="4D33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ent008 PowerPlugs Templates for PowerPoint</Template>
  <TotalTime>14</TotalTime>
  <Words>103</Words>
  <Application>Microsoft Office PowerPoint</Application>
  <PresentationFormat>On-screen Show (4:3)</PresentationFormat>
  <Paragraphs>33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Times New Roman</vt:lpstr>
      <vt:lpstr>Verdana</vt:lpstr>
      <vt:lpstr>Wingdings</vt:lpstr>
      <vt:lpstr>ent008 PowerPlugs Templates for PowerPoint</vt:lpstr>
      <vt:lpstr>Ms. Lampley’s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Mrs. Lampley’s</dc:title>
  <dc:creator>Jacqueline Lampley</dc:creator>
  <cp:lastModifiedBy>Jackie</cp:lastModifiedBy>
  <cp:revision>7</cp:revision>
  <dcterms:created xsi:type="dcterms:W3CDTF">2007-05-28T01:26:44Z</dcterms:created>
  <dcterms:modified xsi:type="dcterms:W3CDTF">2010-07-13T14:52:36Z</dcterms:modified>
</cp:coreProperties>
</file>